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90" r:id="rId3"/>
    <p:sldId id="285" r:id="rId4"/>
    <p:sldId id="284" r:id="rId5"/>
    <p:sldId id="292" r:id="rId6"/>
    <p:sldId id="28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6055" autoAdjust="0"/>
  </p:normalViewPr>
  <p:slideViewPr>
    <p:cSldViewPr snapToGrid="0" snapToObjects="1">
      <p:cViewPr varScale="1">
        <p:scale>
          <a:sx n="71" d="100"/>
          <a:sy n="71" d="100"/>
        </p:scale>
        <p:origin x="-4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8EEA-E6AF-BC47-9815-6E8DCAC373A5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03B-C118-4E4D-8152-7B9C92AEC1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8EEA-E6AF-BC47-9815-6E8DCAC373A5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03B-C118-4E4D-8152-7B9C92AEC1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8EEA-E6AF-BC47-9815-6E8DCAC373A5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03B-C118-4E4D-8152-7B9C92AEC1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8EEA-E6AF-BC47-9815-6E8DCAC373A5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03B-C118-4E4D-8152-7B9C92AEC1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8EEA-E6AF-BC47-9815-6E8DCAC373A5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03B-C118-4E4D-8152-7B9C92AEC1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8EEA-E6AF-BC47-9815-6E8DCAC373A5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03B-C118-4E4D-8152-7B9C92AEC1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8EEA-E6AF-BC47-9815-6E8DCAC373A5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03B-C118-4E4D-8152-7B9C92AEC1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8EEA-E6AF-BC47-9815-6E8DCAC373A5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03B-C118-4E4D-8152-7B9C92AEC1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8EEA-E6AF-BC47-9815-6E8DCAC373A5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03B-C118-4E4D-8152-7B9C92AEC1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8EEA-E6AF-BC47-9815-6E8DCAC373A5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03B-C118-4E4D-8152-7B9C92AEC1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8EEA-E6AF-BC47-9815-6E8DCAC373A5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03B-C118-4E4D-8152-7B9C92AEC1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kia"/>
              </a:defRPr>
            </a:lvl1pPr>
          </a:lstStyle>
          <a:p>
            <a:fld id="{20718EEA-E6AF-BC47-9815-6E8DCAC373A5}" type="datetimeFigureOut">
              <a:rPr lang="en-US" smtClean="0"/>
              <a:pPr/>
              <a:t>10/25/2013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ki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kia"/>
              </a:defRPr>
            </a:lvl1pPr>
          </a:lstStyle>
          <a:p>
            <a:fld id="{AE7E203B-C118-4E4D-8152-7B9C92AEC1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ki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Ski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Ski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Ski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Ski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Ski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rst yarn 02 011411crop.jpg"/>
          <p:cNvPicPr>
            <a:picLocks noChangeAspect="1"/>
          </p:cNvPicPr>
          <p:nvPr/>
        </p:nvPicPr>
        <p:blipFill>
          <a:blip r:embed="rId2">
            <a:alphaModFix amt="40000"/>
          </a:blip>
          <a:srcRect l="22194" t="23009" r="37813" b="22532"/>
          <a:stretch>
            <a:fillRect/>
          </a:stretch>
        </p:blipFill>
        <p:spPr>
          <a:xfrm>
            <a:off x="-307" y="-1"/>
            <a:ext cx="9144307" cy="691318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8503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101600" dist="101600" dir="2700000" algn="tl" rotWithShape="0">
                    <a:schemeClr val="bg1">
                      <a:alpha val="43000"/>
                    </a:schemeClr>
                  </a:outerShdw>
                </a:effectLst>
                <a:cs typeface="Skia"/>
              </a:rPr>
              <a:t>Where in the world…</a:t>
            </a:r>
            <a:endParaRPr lang="en-US" sz="4800" b="1" dirty="0">
              <a:effectLst>
                <a:outerShdw blurRad="101600" dist="101600" dir="2700000" algn="tl" rotWithShape="0">
                  <a:schemeClr val="bg1">
                    <a:alpha val="43000"/>
                  </a:schemeClr>
                </a:outerShdw>
              </a:effectLst>
              <a:cs typeface="Ski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707" y="1130307"/>
            <a:ext cx="4194152" cy="4587354"/>
          </a:xfrm>
          <a:prstGeom prst="rect">
            <a:avLst/>
          </a:prstGeom>
          <a:effectLst>
            <a:outerShdw blurRad="152400" dist="152400" dir="2700000" algn="tl" rotWithShape="0">
              <a:srgbClr val="000000">
                <a:alpha val="6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577885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Rwanda is very near the equator, </a:t>
            </a:r>
          </a:p>
          <a:p>
            <a:pPr algn="ctr"/>
            <a:r>
              <a:rPr lang="en-US" sz="2400" dirty="0" smtClean="0"/>
              <a:t>which means the climate is very constant year round.</a:t>
            </a:r>
          </a:p>
        </p:txBody>
      </p:sp>
      <p:pic>
        <p:nvPicPr>
          <p:cNvPr id="9" name="Picture 8" descr="BadgeKidknit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7" y="6242026"/>
            <a:ext cx="944798" cy="525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rst yarn 02 011411crop.jpg"/>
          <p:cNvPicPr>
            <a:picLocks noChangeAspect="1"/>
          </p:cNvPicPr>
          <p:nvPr/>
        </p:nvPicPr>
        <p:blipFill>
          <a:blip r:embed="rId2">
            <a:alphaModFix amt="40000"/>
          </a:blip>
          <a:srcRect l="22194" t="23009" r="37813" b="22532"/>
          <a:stretch>
            <a:fillRect/>
          </a:stretch>
        </p:blipFill>
        <p:spPr>
          <a:xfrm>
            <a:off x="-307" y="-1"/>
            <a:ext cx="9144307" cy="69131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05338" y="1737972"/>
            <a:ext cx="47564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However, most of Rwanda is at very high altitude, which keeps temperatures very comfortable all year.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The difference between the average high temperatures of the hottest and coldest months is only 6°F!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Mountains!</a:t>
            </a:r>
            <a:endParaRPr lang="en-US" dirty="0"/>
          </a:p>
        </p:txBody>
      </p:sp>
      <p:pic>
        <p:nvPicPr>
          <p:cNvPr id="10" name="Picture 9" descr="rwanda weather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58" y="4892203"/>
            <a:ext cx="8686800" cy="1267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58" y="1577805"/>
            <a:ext cx="3783764" cy="2837823"/>
          </a:xfrm>
          <a:prstGeom prst="rect">
            <a:avLst/>
          </a:prstGeom>
        </p:spPr>
      </p:pic>
      <p:pic>
        <p:nvPicPr>
          <p:cNvPr id="12" name="Picture 11" descr="BadgeKidknit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27" y="6242026"/>
            <a:ext cx="944798" cy="525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rst yarn 02 011411crop.jpg"/>
          <p:cNvPicPr>
            <a:picLocks noChangeAspect="1"/>
          </p:cNvPicPr>
          <p:nvPr/>
        </p:nvPicPr>
        <p:blipFill>
          <a:blip r:embed="rId2">
            <a:alphaModFix amt="40000"/>
          </a:blip>
          <a:srcRect l="22194" t="23009" r="37813" b="22532"/>
          <a:stretch>
            <a:fillRect/>
          </a:stretch>
        </p:blipFill>
        <p:spPr>
          <a:xfrm>
            <a:off x="0" y="0"/>
            <a:ext cx="9144307" cy="691318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258"/>
            <a:ext cx="8229600" cy="1143000"/>
          </a:xfrm>
        </p:spPr>
        <p:txBody>
          <a:bodyPr/>
          <a:lstStyle/>
          <a:p>
            <a:r>
              <a:rPr lang="en-US" dirty="0" smtClean="0"/>
              <a:t>Land of One Thousand Hills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14967"/>
          <a:stretch>
            <a:fillRect/>
          </a:stretch>
        </p:blipFill>
        <p:spPr>
          <a:xfrm>
            <a:off x="296797" y="1821525"/>
            <a:ext cx="3956401" cy="3094085"/>
          </a:xfrm>
          <a:prstGeom prst="rect">
            <a:avLst/>
          </a:prstGeom>
        </p:spPr>
      </p:pic>
      <p:pic>
        <p:nvPicPr>
          <p:cNvPr id="8" name="Picture 7" descr="P71624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169" y="1821525"/>
            <a:ext cx="4125447" cy="30940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36335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All of Rwanda is very hilly, so much so that the country’s nickname is “Land of One Thousand Hills”.</a:t>
            </a:r>
          </a:p>
        </p:txBody>
      </p:sp>
      <p:pic>
        <p:nvPicPr>
          <p:cNvPr id="10" name="Picture 9" descr="BadgeKidknit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27" y="6242026"/>
            <a:ext cx="944798" cy="525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rst yarn 02 011411crop.jpg"/>
          <p:cNvPicPr>
            <a:picLocks noChangeAspect="1"/>
          </p:cNvPicPr>
          <p:nvPr/>
        </p:nvPicPr>
        <p:blipFill>
          <a:blip r:embed="rId2">
            <a:alphaModFix amt="40000"/>
          </a:blip>
          <a:srcRect l="22194" t="23009" r="37813" b="22532"/>
          <a:stretch>
            <a:fillRect/>
          </a:stretch>
        </p:blipFill>
        <p:spPr>
          <a:xfrm>
            <a:off x="-307" y="-1"/>
            <a:ext cx="9144307" cy="691318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Rwanda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495801" y="1600200"/>
            <a:ext cx="4424428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Rwanda is a very small country, about the same size as the state of Maryland (or 1/16 the size of California)!</a:t>
            </a:r>
          </a:p>
          <a:p>
            <a:r>
              <a:rPr lang="en-US" dirty="0" smtClean="0"/>
              <a:t>The city of </a:t>
            </a:r>
            <a:r>
              <a:rPr lang="en-US" dirty="0" err="1" smtClean="0"/>
              <a:t>Ruhengiri</a:t>
            </a:r>
            <a:r>
              <a:rPr lang="en-US" dirty="0" smtClean="0"/>
              <a:t> is where all the women who spin yarn for </a:t>
            </a:r>
            <a:r>
              <a:rPr lang="en-US" dirty="0" err="1" smtClean="0"/>
              <a:t>KidKnits</a:t>
            </a:r>
            <a:r>
              <a:rPr lang="en-US" dirty="0" smtClean="0"/>
              <a:t> live.</a:t>
            </a:r>
          </a:p>
          <a:p>
            <a:r>
              <a:rPr lang="en-US" dirty="0" smtClean="0"/>
              <a:t>Though it is very small, Rwanda has 12 million citizens, which makes it the most densely populated African country.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63" y="1611123"/>
            <a:ext cx="3926384" cy="4294483"/>
          </a:xfrm>
          <a:prstGeom prst="rect">
            <a:avLst/>
          </a:prstGeom>
          <a:effectLst>
            <a:outerShdw blurRad="152400" dist="152400" dir="2700000" algn="tl" rotWithShape="0">
              <a:srgbClr val="000000">
                <a:alpha val="60000"/>
              </a:srgbClr>
            </a:outerShdw>
          </a:effectLst>
        </p:spPr>
      </p:pic>
      <p:pic>
        <p:nvPicPr>
          <p:cNvPr id="12" name="Picture 11" descr="BadgeKidknit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7" y="6242026"/>
            <a:ext cx="944798" cy="525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rst yarn 02 011411crop.jpg"/>
          <p:cNvPicPr>
            <a:picLocks noChangeAspect="1"/>
          </p:cNvPicPr>
          <p:nvPr/>
        </p:nvPicPr>
        <p:blipFill>
          <a:blip r:embed="rId2">
            <a:alphaModFix amt="40000"/>
          </a:blip>
          <a:srcRect l="22194" t="23009" r="37813" b="22532"/>
          <a:stretch>
            <a:fillRect/>
          </a:stretch>
        </p:blipFill>
        <p:spPr>
          <a:xfrm>
            <a:off x="-307" y="-1"/>
            <a:ext cx="9144307" cy="691318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9854"/>
            <a:ext cx="8229600" cy="1143000"/>
          </a:xfrm>
        </p:spPr>
        <p:txBody>
          <a:bodyPr/>
          <a:lstStyle/>
          <a:p>
            <a:r>
              <a:rPr lang="en-US" dirty="0" smtClean="0"/>
              <a:t>Rwanda Wildlife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203" y="1081060"/>
            <a:ext cx="5776568" cy="43268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544227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Because of its mountainous terrain, wildlife is very different than much of Africa.  The Mountain Gorillas are Rwanda’s most famous wildlife.</a:t>
            </a:r>
          </a:p>
        </p:txBody>
      </p:sp>
      <p:pic>
        <p:nvPicPr>
          <p:cNvPr id="15" name="Picture 14" descr="BadgeKidknit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7" y="6242026"/>
            <a:ext cx="944798" cy="525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rst yarn 02 011411crop.jpg"/>
          <p:cNvPicPr>
            <a:picLocks noChangeAspect="1"/>
          </p:cNvPicPr>
          <p:nvPr/>
        </p:nvPicPr>
        <p:blipFill>
          <a:blip r:embed="rId2">
            <a:alphaModFix amt="40000"/>
          </a:blip>
          <a:srcRect l="22194" t="23009" r="37813" b="22532"/>
          <a:stretch>
            <a:fillRect/>
          </a:stretch>
        </p:blipFill>
        <p:spPr>
          <a:xfrm>
            <a:off x="-307" y="-1"/>
            <a:ext cx="9144307" cy="691318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8757" y="0"/>
            <a:ext cx="8766431" cy="59430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effectLst>
                  <a:outerShdw blurRad="127000" dist="127000" dir="2700000" algn="tl" rotWithShape="0">
                    <a:schemeClr val="bg1">
                      <a:alpha val="67000"/>
                    </a:schemeClr>
                  </a:outerShdw>
                </a:effectLst>
              </a:rPr>
              <a:t>In Rwanda….</a:t>
            </a:r>
            <a:endParaRPr lang="en-US" sz="3200" b="1" dirty="0">
              <a:effectLst>
                <a:outerShdw blurRad="127000" dist="127000" dir="2700000" algn="tl" rotWithShape="0">
                  <a:schemeClr val="bg1">
                    <a:alpha val="67000"/>
                  </a:scheme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08757" y="594309"/>
            <a:ext cx="8766431" cy="5775158"/>
          </a:xfrm>
        </p:spPr>
        <p:txBody>
          <a:bodyPr>
            <a:noAutofit/>
          </a:bodyPr>
          <a:lstStyle/>
          <a:p>
            <a:pPr lvl="0"/>
            <a:r>
              <a:rPr lang="en-US" sz="2100" dirty="0" smtClean="0"/>
              <a:t>Only 55% of the people of Rwanda have access to clean water. Even fewer have running water in their homes.</a:t>
            </a:r>
          </a:p>
          <a:p>
            <a:pPr lvl="0"/>
            <a:r>
              <a:rPr lang="en-US" sz="2100" dirty="0" smtClean="0"/>
              <a:t>There are many children in one classroom—80 or more.</a:t>
            </a:r>
          </a:p>
          <a:p>
            <a:r>
              <a:rPr lang="en-US" sz="2100" dirty="0" smtClean="0"/>
              <a:t>Rwandan children enjoy playing outdoor games, such as tag and hide-and-seek.</a:t>
            </a:r>
          </a:p>
          <a:p>
            <a:r>
              <a:rPr lang="en-US" sz="2100" dirty="0" smtClean="0"/>
              <a:t>Most children wear uniforms to school.</a:t>
            </a:r>
          </a:p>
          <a:p>
            <a:pPr lvl="0"/>
            <a:r>
              <a:rPr lang="en-US" sz="2100" dirty="0" smtClean="0"/>
              <a:t>Both girls and boys often shave their heads.</a:t>
            </a:r>
          </a:p>
          <a:p>
            <a:pPr lvl="0"/>
            <a:r>
              <a:rPr lang="en-US" sz="2100" dirty="0" smtClean="0"/>
              <a:t>Music and dance are important to the Rwanda people.</a:t>
            </a:r>
          </a:p>
          <a:p>
            <a:pPr lvl="0"/>
            <a:r>
              <a:rPr lang="en-US" sz="2100" dirty="0" smtClean="0"/>
              <a:t>Weddings in Rwanda are big family celebrations.</a:t>
            </a:r>
          </a:p>
          <a:p>
            <a:pPr lvl="0"/>
            <a:r>
              <a:rPr lang="en-US" sz="2100" dirty="0" smtClean="0"/>
              <a:t>Rwandans will typically eat bananas, corn, potatoes, and beans.</a:t>
            </a:r>
          </a:p>
          <a:p>
            <a:pPr lvl="0"/>
            <a:r>
              <a:rPr lang="en-US" sz="2100" dirty="0" smtClean="0"/>
              <a:t>There are five types of bananas in Rwanda, one of which tastes like a potato.</a:t>
            </a:r>
          </a:p>
          <a:p>
            <a:pPr lvl="0"/>
            <a:r>
              <a:rPr lang="en-US" sz="2100" dirty="0" smtClean="0"/>
              <a:t>Many schools and communities in Rwanda have organized soccer teams.</a:t>
            </a:r>
          </a:p>
        </p:txBody>
      </p:sp>
      <p:pic>
        <p:nvPicPr>
          <p:cNvPr id="7" name="Picture 6" descr="BadgeKidknit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" y="6242026"/>
            <a:ext cx="944798" cy="525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8945</TotalTime>
  <Words>300</Words>
  <Application>Microsoft Office PowerPoint</Application>
  <PresentationFormat>On-screen Show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Where in the world…</vt:lpstr>
      <vt:lpstr>Mountains!</vt:lpstr>
      <vt:lpstr>Land of One Thousand Hills</vt:lpstr>
      <vt:lpstr>Rwanda</vt:lpstr>
      <vt:lpstr>Rwanda Wildlife</vt:lpstr>
      <vt:lpstr>In Rwanda….</vt:lpstr>
    </vt:vector>
  </TitlesOfParts>
  <Company>Social Smack,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Zika</dc:creator>
  <cp:lastModifiedBy>Katie Bogner</cp:lastModifiedBy>
  <cp:revision>19</cp:revision>
  <dcterms:created xsi:type="dcterms:W3CDTF">2012-11-14T04:24:51Z</dcterms:created>
  <dcterms:modified xsi:type="dcterms:W3CDTF">2013-10-25T18:46:26Z</dcterms:modified>
</cp:coreProperties>
</file>